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85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2" r:id="rId24"/>
    <p:sldId id="278" r:id="rId25"/>
    <p:sldId id="284" r:id="rId26"/>
    <p:sldId id="279" r:id="rId27"/>
    <p:sldId id="280" r:id="rId28"/>
    <p:sldId id="281" r:id="rId29"/>
    <p:sldId id="28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412" autoAdjust="0"/>
    <p:restoredTop sz="94660"/>
  </p:normalViewPr>
  <p:slideViewPr>
    <p:cSldViewPr>
      <p:cViewPr varScale="1">
        <p:scale>
          <a:sx n="68" d="100"/>
          <a:sy n="68" d="100"/>
        </p:scale>
        <p:origin x="-149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E9624-B371-413F-BB34-D7476164291E}" type="datetimeFigureOut">
              <a:rPr lang="en-US" smtClean="0"/>
              <a:t>11/28/2015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394F6-CE26-419F-ABAD-FCFA39EBE2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94F6-CE26-419F-ABAD-FCFA39EBE288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94F6-CE26-419F-ABAD-FCFA39EBE288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94F6-CE26-419F-ABAD-FCFA39EBE288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94F6-CE26-419F-ABAD-FCFA39EBE288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8FD4-61F5-4596-8C6F-8863A5F081A6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F789-6DF6-4C1E-9CD1-E4686B633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8FD4-61F5-4596-8C6F-8863A5F081A6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F789-6DF6-4C1E-9CD1-E4686B633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8FD4-61F5-4596-8C6F-8863A5F081A6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F789-6DF6-4C1E-9CD1-E4686B633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8FD4-61F5-4596-8C6F-8863A5F081A6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F789-6DF6-4C1E-9CD1-E4686B633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8FD4-61F5-4596-8C6F-8863A5F081A6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F789-6DF6-4C1E-9CD1-E4686B633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8FD4-61F5-4596-8C6F-8863A5F081A6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F789-6DF6-4C1E-9CD1-E4686B633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8FD4-61F5-4596-8C6F-8863A5F081A6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F789-6DF6-4C1E-9CD1-E4686B633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8FD4-61F5-4596-8C6F-8863A5F081A6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F789-6DF6-4C1E-9CD1-E4686B633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8FD4-61F5-4596-8C6F-8863A5F081A6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F789-6DF6-4C1E-9CD1-E4686B633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8FD4-61F5-4596-8C6F-8863A5F081A6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F789-6DF6-4C1E-9CD1-E4686B633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8FD4-61F5-4596-8C6F-8863A5F081A6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F789-6DF6-4C1E-9CD1-E4686B633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88FD4-61F5-4596-8C6F-8863A5F081A6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F789-6DF6-4C1E-9CD1-E4686B633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5462" t="3175" r="25648" b="60316"/>
          <a:stretch>
            <a:fillRect/>
          </a:stretch>
        </p:blipFill>
        <p:spPr bwMode="auto">
          <a:xfrm>
            <a:off x="7031037" y="0"/>
            <a:ext cx="21129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86" y="381000"/>
            <a:ext cx="163771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" y="2971800"/>
            <a:ext cx="8458200" cy="122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CENTRE FOR ROAD SAFETY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SARDAR PATEL UNIVERSITY OF POLICE SECURITY &amp; CRIMINAL JUSTICE JODHPUR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8194" name="Picture 2" descr="C:\Users\hp\Desktop\GRSP HY Report\vinit\GRSP LIST NEWS CUTTING\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2835778" cy="5269887"/>
          </a:xfrm>
          <a:prstGeom prst="rect">
            <a:avLst/>
          </a:prstGeom>
          <a:noFill/>
        </p:spPr>
      </p:pic>
      <p:pic>
        <p:nvPicPr>
          <p:cNvPr id="8195" name="Picture 3" descr="C:\Users\hp\Desktop\GRSP HY Report\vinit\GRSP LIST NEWS CUTTING\1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066800"/>
            <a:ext cx="4845234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9218" name="Picture 2" descr="C:\Users\hp\Desktop\GRSP HY Report\vinit\GRSP LIST NEWS CUTTING\1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990600"/>
            <a:ext cx="6666486" cy="5218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10242" name="Picture 2" descr="C:\Users\hp\Desktop\GRSP HY Report\vinit\GRSP LIST NEWS CUTTING\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4480560" cy="4846320"/>
          </a:xfrm>
          <a:prstGeom prst="rect">
            <a:avLst/>
          </a:prstGeom>
          <a:noFill/>
        </p:spPr>
      </p:pic>
      <p:pic>
        <p:nvPicPr>
          <p:cNvPr id="10243" name="Picture 3" descr="C:\Users\hp\Desktop\GRSP HY Report\vinit\GRSP LIST NEWS CUTTING\1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9328" y="762000"/>
            <a:ext cx="4614672" cy="5888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11266" name="Picture 2" descr="C:\Users\hp\Desktop\GRSP HY Report\vinit\GRSP LIST NEWS CUTTING\1012.jpg"/>
          <p:cNvPicPr>
            <a:picLocks noChangeAspect="1" noChangeArrowheads="1"/>
          </p:cNvPicPr>
          <p:nvPr/>
        </p:nvPicPr>
        <p:blipFill>
          <a:blip r:embed="rId2"/>
          <a:srcRect l="7500" t="12190" r="5000"/>
          <a:stretch>
            <a:fillRect/>
          </a:stretch>
        </p:blipFill>
        <p:spPr bwMode="auto">
          <a:xfrm>
            <a:off x="685800" y="914400"/>
            <a:ext cx="8001000" cy="5839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12290" name="Picture 2" descr="C:\Users\hp\Desktop\GRSP HY Report\vinit\GRSP LIST NEWS CUTTING\1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0818"/>
            <a:ext cx="9144000" cy="4156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13314" name="Picture 2" descr="C:\Users\hp\Desktop\GRSP HY Report\vinit\GRSP LIST NEWS CUTTING\1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8385"/>
            <a:ext cx="9144000" cy="44812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14338" name="Picture 2" descr="C:\Users\hp\Desktop\GRSP HY Report\vinit\GRSP LIST NEWS CUTTING\1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685800"/>
            <a:ext cx="4038600" cy="59862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15362" name="Picture 2" descr="C:\Users\hp\Desktop\GRSP HY Report\vinit\GRSP LIST NEWS CUTTING\1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77140"/>
            <a:ext cx="9144000" cy="5980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16386" name="Picture 2" descr="C:\Users\hp\Desktop\GRSP HY Report\vinit\GRSP LIST NEWS CUTTING\wedding new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2389101" cy="6858000"/>
          </a:xfrm>
          <a:prstGeom prst="rect">
            <a:avLst/>
          </a:prstGeom>
          <a:noFill/>
        </p:spPr>
      </p:pic>
      <p:pic>
        <p:nvPicPr>
          <p:cNvPr id="16387" name="Picture 3" descr="C:\Users\hp\Desktop\GRSP HY Report\vinit\GRSP LIST NEWS CUTTING\1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447800"/>
            <a:ext cx="4370832" cy="3364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17410" name="Picture 2" descr="C:\Users\hp\Desktop\GRSP HY Report\vinit\NEWS\media and news cutting file no. 2\007.jpg"/>
          <p:cNvPicPr>
            <a:picLocks noChangeAspect="1" noChangeArrowheads="1"/>
          </p:cNvPicPr>
          <p:nvPr/>
        </p:nvPicPr>
        <p:blipFill>
          <a:blip r:embed="rId2" cstate="print"/>
          <a:srcRect l="17631" t="24444" r="23796" b="22222"/>
          <a:stretch>
            <a:fillRect/>
          </a:stretch>
        </p:blipFill>
        <p:spPr bwMode="auto">
          <a:xfrm>
            <a:off x="304800" y="1066800"/>
            <a:ext cx="3378200" cy="4267200"/>
          </a:xfrm>
          <a:prstGeom prst="rect">
            <a:avLst/>
          </a:prstGeom>
          <a:noFill/>
        </p:spPr>
      </p:pic>
      <p:pic>
        <p:nvPicPr>
          <p:cNvPr id="17411" name="Picture 3" descr="C:\Users\hp\Desktop\GRSP HY Report\vinit\NEWS\media and news cutting file no. 2\010.jpg"/>
          <p:cNvPicPr>
            <a:picLocks noChangeAspect="1" noChangeArrowheads="1"/>
          </p:cNvPicPr>
          <p:nvPr/>
        </p:nvPicPr>
        <p:blipFill>
          <a:blip r:embed="rId3" cstate="print"/>
          <a:srcRect l="19172" t="30000" r="23796" b="33333"/>
          <a:stretch>
            <a:fillRect/>
          </a:stretch>
        </p:blipFill>
        <p:spPr bwMode="auto">
          <a:xfrm>
            <a:off x="4191000" y="1219200"/>
            <a:ext cx="4699000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1028" name="Picture 4" descr="E:\prerna data\E drive\ROAD SAFETY CENTRE, RPA\Rajasthan Patrika - Jaipur, 10-04-2014 _DigitalEdition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19200"/>
            <a:ext cx="5257801" cy="4718539"/>
          </a:xfrm>
          <a:prstGeom prst="rect">
            <a:avLst/>
          </a:prstGeom>
          <a:noFill/>
        </p:spPr>
      </p:pic>
      <p:pic>
        <p:nvPicPr>
          <p:cNvPr id="1029" name="Picture 5" descr="E:\prerna data\E drive\ROAD SAFETY CENTRE, RPA\Rajasthan Patrika - Jaipur, 11-04-2014 _DigitalEdition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28600"/>
            <a:ext cx="16764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18434" name="Picture 2" descr="C:\Users\hp\Desktop\GRSP HY Report\vinit\NEWS\media and news cutting file no. 2\018.jpg"/>
          <p:cNvPicPr>
            <a:picLocks noChangeAspect="1" noChangeArrowheads="1"/>
          </p:cNvPicPr>
          <p:nvPr/>
        </p:nvPicPr>
        <p:blipFill>
          <a:blip r:embed="rId2"/>
          <a:srcRect l="17631" t="21111" r="22255" b="35556"/>
          <a:stretch>
            <a:fillRect/>
          </a:stretch>
        </p:blipFill>
        <p:spPr bwMode="auto">
          <a:xfrm>
            <a:off x="533400" y="914400"/>
            <a:ext cx="4191000" cy="4191000"/>
          </a:xfrm>
          <a:prstGeom prst="rect">
            <a:avLst/>
          </a:prstGeom>
          <a:noFill/>
        </p:spPr>
      </p:pic>
      <p:pic>
        <p:nvPicPr>
          <p:cNvPr id="18435" name="Picture 3" descr="C:\Users\hp\Desktop\GRSP HY Report\vinit\NEWS\media and news cutting file no. 2\030.jpg"/>
          <p:cNvPicPr>
            <a:picLocks noChangeAspect="1" noChangeArrowheads="1"/>
          </p:cNvPicPr>
          <p:nvPr/>
        </p:nvPicPr>
        <p:blipFill>
          <a:blip r:embed="rId3" cstate="print"/>
          <a:srcRect l="28420" t="27778" r="14548" b="23333"/>
          <a:stretch>
            <a:fillRect/>
          </a:stretch>
        </p:blipFill>
        <p:spPr bwMode="auto">
          <a:xfrm>
            <a:off x="5029200" y="1371600"/>
            <a:ext cx="3810000" cy="45308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19458" name="Picture 2" descr="E:\prerna data\E drive\ROAD SAFETY CENTRE, RPA\20140705Jaipur City140450252204 nav xpress page 1-000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838200"/>
            <a:ext cx="4810125" cy="5715000"/>
          </a:xfrm>
          <a:prstGeom prst="rect">
            <a:avLst/>
          </a:prstGeom>
          <a:noFill/>
        </p:spPr>
      </p:pic>
      <p:pic>
        <p:nvPicPr>
          <p:cNvPr id="19459" name="Picture 3" descr="E:\prerna data\E drive\ROAD SAFETY CENTRE, RPA\1042572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676400"/>
            <a:ext cx="4686300" cy="4400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20482" name="Picture 2" descr="E:\prerna data\E drive\ROAD SAFETY CENTRE, RPA\20140820Jaipur City140847507219 nav xpress page 1-000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371600"/>
            <a:ext cx="7079826" cy="49098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25602" name="Picture 2" descr="E:\prerna data\E drive\ROAD SAFETY CENTRE, RPA\jpr1214384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219200"/>
            <a:ext cx="4132263" cy="4835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21506" name="Picture 2" descr="E:\prerna data\E drive\ROAD SAFETY CENTRE, RPA\20141002Jaipur City141219299201 city page 5-000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685800"/>
            <a:ext cx="4676775" cy="5781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27650" name="Picture 2" descr="E:\prerna data\E drive\ROAD SAFETY CENTRE, RPA\Rajasthan Patrika - Jaipur, 02-10-2014 _DigitalEdition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952500"/>
            <a:ext cx="685800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22530" name="Picture 2" descr="E:\prerna data\E drive\ROAD SAFETY CENTRE, RPA\10446723_10202818062867501_811916965525076284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62000"/>
            <a:ext cx="2798899" cy="3657600"/>
          </a:xfrm>
          <a:prstGeom prst="rect">
            <a:avLst/>
          </a:prstGeom>
          <a:noFill/>
        </p:spPr>
      </p:pic>
      <p:pic>
        <p:nvPicPr>
          <p:cNvPr id="22531" name="Picture 3" descr="E:\prerna data\E drive\ROAD SAFETY CENTRE, RPA\10450164_662012027224449_1059758139170824448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762000"/>
            <a:ext cx="4385104" cy="388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23554" name="Picture 2" descr="E:\prerna data\E drive\ROAD SAFETY CENTRE, RPA\bhask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447800"/>
            <a:ext cx="8549446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24578" name="Picture 2" descr="E:\prerna data\E drive\ROAD SAFETY CENTRE, RPA\Detailsprint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3238500" cy="5930900"/>
          </a:xfrm>
          <a:prstGeom prst="rect">
            <a:avLst/>
          </a:prstGeom>
          <a:noFill/>
        </p:spPr>
      </p:pic>
      <p:pic>
        <p:nvPicPr>
          <p:cNvPr id="24579" name="Picture 3" descr="E:\prerna data\E drive\ROAD SAFETY CENTRE, RPA\Rajasthan Patrika - Jaipur, 18-06-2014 _DigitalEdition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4800600"/>
            <a:ext cx="6692900" cy="1739900"/>
          </a:xfrm>
          <a:prstGeom prst="rect">
            <a:avLst/>
          </a:prstGeom>
          <a:noFill/>
        </p:spPr>
      </p:pic>
      <p:pic>
        <p:nvPicPr>
          <p:cNvPr id="24580" name="Picture 4" descr="E:\prerna data\E drive\ROAD SAFETY CENTRE, RPA\Rajasthan Patrika - Jaipur, 21-06-2014 _DigitalEdition cop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609600"/>
            <a:ext cx="3568700" cy="4356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26626" name="Picture 2" descr="E:\prerna data\E drive\ROAD SAFETY CENTRE, RPA\jpr66890455-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838200"/>
            <a:ext cx="7711844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1026" name="Picture 2" descr="C:\Users\hp\Downloads\11782418_522013824627875_7621673409034159223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4036963" cy="4724400"/>
          </a:xfrm>
          <a:prstGeom prst="rect">
            <a:avLst/>
          </a:prstGeom>
          <a:noFill/>
        </p:spPr>
      </p:pic>
      <p:pic>
        <p:nvPicPr>
          <p:cNvPr id="1027" name="Picture 3" descr="C:\Users\hp\Downloads\11755423_528137247348866_101868222839910784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3124200"/>
            <a:ext cx="542925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2050" name="Picture 2" descr="C:\Users\hp\Downloads\11816326_528138490682075_4898569416693808984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399"/>
            <a:ext cx="2362200" cy="5126905"/>
          </a:xfrm>
          <a:prstGeom prst="rect">
            <a:avLst/>
          </a:prstGeom>
          <a:noFill/>
        </p:spPr>
      </p:pic>
      <p:pic>
        <p:nvPicPr>
          <p:cNvPr id="2051" name="Picture 3" descr="C:\Users\hp\Downloads\11800407_10205852114156887_139260779757717984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685800"/>
            <a:ext cx="3597144" cy="3200400"/>
          </a:xfrm>
          <a:prstGeom prst="rect">
            <a:avLst/>
          </a:prstGeom>
          <a:noFill/>
        </p:spPr>
      </p:pic>
      <p:pic>
        <p:nvPicPr>
          <p:cNvPr id="2052" name="Picture 4" descr="C:\Users\hp\Downloads\11143431_10206294388213462_738072101437782141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9624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3074" name="Picture 2" descr="C:\Users\hp\Downloads\2622de65-3b5c-4ba9-af31-2108a5a4a07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85800"/>
            <a:ext cx="7943850" cy="2621939"/>
          </a:xfrm>
          <a:prstGeom prst="rect">
            <a:avLst/>
          </a:prstGeom>
          <a:noFill/>
        </p:spPr>
      </p:pic>
      <p:pic>
        <p:nvPicPr>
          <p:cNvPr id="3075" name="Picture 3" descr="C:\Users\hp\Downloads\1jaipurcity-pg2-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505200"/>
            <a:ext cx="6491161" cy="3203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4098" name="Picture 2" descr="D:\road safety week 2015 pict and news\Center news cutting\Picture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600277"/>
            <a:ext cx="4551396" cy="62577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5122" name="Picture 2" descr="D:\road safety week 2015 pict and news\Center news cutting\Picture 003.jpg"/>
          <p:cNvPicPr>
            <a:picLocks noChangeAspect="1" noChangeArrowheads="1"/>
          </p:cNvPicPr>
          <p:nvPr/>
        </p:nvPicPr>
        <p:blipFill>
          <a:blip r:embed="rId2"/>
          <a:srcRect l="12500" t="5316" r="15833"/>
          <a:stretch>
            <a:fillRect/>
          </a:stretch>
        </p:blipFill>
        <p:spPr bwMode="auto">
          <a:xfrm>
            <a:off x="1600200" y="838200"/>
            <a:ext cx="6019800" cy="57845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6146" name="Picture 2" descr="D:\road safety week 2015 pict and news\Center news cutting\Picture 005.jpg"/>
          <p:cNvPicPr>
            <a:picLocks noChangeAspect="1" noChangeArrowheads="1"/>
          </p:cNvPicPr>
          <p:nvPr/>
        </p:nvPicPr>
        <p:blipFill>
          <a:blip r:embed="rId2"/>
          <a:srcRect l="3333" t="9899" r="9167" b="33959"/>
          <a:stretch>
            <a:fillRect/>
          </a:stretch>
        </p:blipFill>
        <p:spPr bwMode="auto">
          <a:xfrm>
            <a:off x="457200" y="1295400"/>
            <a:ext cx="8001000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Glimpses of Media</a:t>
            </a:r>
            <a:endParaRPr lang="en-US" dirty="0"/>
          </a:p>
        </p:txBody>
      </p:sp>
      <p:pic>
        <p:nvPicPr>
          <p:cNvPr id="7170" name="Picture 2" descr="D:\road safety week 2015 pict and news\Center news cutting\Picture 006.jpg"/>
          <p:cNvPicPr>
            <a:picLocks noChangeAspect="1" noChangeArrowheads="1"/>
          </p:cNvPicPr>
          <p:nvPr/>
        </p:nvPicPr>
        <p:blipFill>
          <a:blip r:embed="rId2"/>
          <a:srcRect l="1667" t="14482" r="28333" b="3024"/>
          <a:stretch>
            <a:fillRect/>
          </a:stretch>
        </p:blipFill>
        <p:spPr bwMode="auto">
          <a:xfrm>
            <a:off x="1295400" y="914400"/>
            <a:ext cx="64008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92</Words>
  <Application>Microsoft Office PowerPoint</Application>
  <PresentationFormat>On-screen Show (4:3)</PresentationFormat>
  <Paragraphs>33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  <vt:lpstr>Glimpses of Media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hp</cp:lastModifiedBy>
  <cp:revision>30</cp:revision>
  <dcterms:created xsi:type="dcterms:W3CDTF">2015-11-28T05:23:41Z</dcterms:created>
  <dcterms:modified xsi:type="dcterms:W3CDTF">2015-11-28T07:10:20Z</dcterms:modified>
</cp:coreProperties>
</file>